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0" r:id="rId2"/>
    <p:sldId id="272" r:id="rId3"/>
    <p:sldId id="268" r:id="rId4"/>
    <p:sldId id="271" r:id="rId5"/>
    <p:sldId id="266" r:id="rId6"/>
    <p:sldId id="267" r:id="rId7"/>
    <p:sldId id="264" r:id="rId8"/>
    <p:sldId id="265" r:id="rId9"/>
    <p:sldId id="277" r:id="rId10"/>
    <p:sldId id="279" r:id="rId11"/>
    <p:sldId id="280" r:id="rId12"/>
    <p:sldId id="281" r:id="rId13"/>
    <p:sldId id="261" r:id="rId14"/>
    <p:sldId id="263" r:id="rId15"/>
    <p:sldId id="260" r:id="rId16"/>
    <p:sldId id="262" r:id="rId17"/>
    <p:sldId id="258" r:id="rId18"/>
    <p:sldId id="259" r:id="rId19"/>
    <p:sldId id="256" r:id="rId20"/>
    <p:sldId id="257" r:id="rId21"/>
    <p:sldId id="274" r:id="rId22"/>
    <p:sldId id="275" r:id="rId23"/>
    <p:sldId id="273" r:id="rId24"/>
    <p:sldId id="276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32"/>
    <p:restoredTop sz="94541"/>
  </p:normalViewPr>
  <p:slideViewPr>
    <p:cSldViewPr snapToGrid="0" snapToObjects="1">
      <p:cViewPr varScale="1">
        <p:scale>
          <a:sx n="124" d="100"/>
          <a:sy n="124" d="100"/>
        </p:scale>
        <p:origin x="1072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77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58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29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28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92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927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5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814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21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002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93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6B198-E988-4C43-8F99-04686B207E69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76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CCF4EA-ED8D-8C44-90BE-6C7E1DA03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27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7D9BFC-6A90-BB4D-A80B-B5B4C3922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5B0459-EB22-E349-BC1A-220B752D1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911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B184CF-6FCB-DF48-A96E-7D0ACA63A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0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F63A00-9543-1F4A-A71B-992971659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146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9D398A-E71B-1D4B-A975-C2E24A305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463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2F69DB-3DC2-1341-BB7F-0FD30419A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261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B2BB0C-F37F-AD40-B6E4-6124D1BD8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294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A0B657-5C41-BA4A-AF35-AA9D08103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450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D8152D-3C29-0045-B132-E63C38762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310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EA71C1-A3FD-D64A-AFD3-1581C871E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88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A8C98B-DD28-6D4A-9369-9B21E4AE2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8095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3C0386-84CE-1347-9191-0396ECBCB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693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7E046C-B327-9944-AF7D-1DA70FC53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629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5B569E-D14F-3B4B-B3A4-0B74B252D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1218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CB4202-3AC6-D541-9810-5E55E70C4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6925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8A1FF0-18D9-9F46-9676-0E5B01345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680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29CD4C-FE63-F14B-8BE5-56344F6B5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97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0FC3D8-9242-E84B-A9B4-AEB2F137F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008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67A2B4-9C7A-4140-BD3B-76152091C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04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936B0F-36BA-3A44-A704-412C49678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185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212EA3-09B1-A842-89DC-D830B46A6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21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E3D04A-2645-9B47-96E2-D135B9743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021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A35CD6-C848-5A41-AFCA-49389B703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360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299</TotalTime>
  <Words>0</Words>
  <Application>Microsoft Macintosh PowerPoint</Application>
  <PresentationFormat>On-screen Show (4:3)</PresentationFormat>
  <Paragraphs>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Fenty</dc:creator>
  <cp:lastModifiedBy>Ian Fenty</cp:lastModifiedBy>
  <cp:revision>8</cp:revision>
  <dcterms:created xsi:type="dcterms:W3CDTF">2020-02-14T04:58:32Z</dcterms:created>
  <dcterms:modified xsi:type="dcterms:W3CDTF">2020-04-14T00:21:34Z</dcterms:modified>
</cp:coreProperties>
</file>

<file path=docProps/thumbnail.jpeg>
</file>